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6" r:id="rId1"/>
  </p:sldMasterIdLst>
  <p:notesMasterIdLst>
    <p:notesMasterId r:id="rId7"/>
  </p:notesMasterIdLst>
  <p:sldIdLst>
    <p:sldId id="256" r:id="rId2"/>
    <p:sldId id="257" r:id="rId3"/>
    <p:sldId id="258" r:id="rId4"/>
    <p:sldId id="260" r:id="rId5"/>
    <p:sldId id="259" r:id="rId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ADLaM Display" panose="020B0604020202020204" charset="0"/>
      <p:regular r:id="rId12"/>
    </p:embeddedFont>
    <p:embeddedFont>
      <p:font typeface="Calibri Light" panose="020F0302020204030204" pitchFamily="34" charset="0"/>
      <p:regular r:id="rId13"/>
      <p:italic r:id="rId14"/>
    </p:embeddedFont>
    <p:embeddedFont>
      <p:font typeface="Tahoma" panose="020B0604030504040204" pitchFamily="34" charset="0"/>
      <p:regular r:id="rId15"/>
      <p:bold r:id="rId1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7" roundtripDataSignature="AMtx7miezK/DHHm8/Xm1GgxU5yAEEdGL1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077134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4392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63474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37542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211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9747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217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135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473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593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300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12465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432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361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821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703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13924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158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0" y="6016679"/>
            <a:ext cx="9144793" cy="841321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 txBox="1">
            <a:spLocks noGrp="1"/>
          </p:cNvSpPr>
          <p:nvPr>
            <p:ph type="ctrTitle"/>
          </p:nvPr>
        </p:nvSpPr>
        <p:spPr>
          <a:xfrm>
            <a:off x="1143000" y="692700"/>
            <a:ext cx="7772400" cy="25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dirty="0"/>
              <a:t>TITLE</a:t>
            </a:r>
            <a:endParaRPr b="1" dirty="0"/>
          </a:p>
        </p:txBody>
      </p:sp>
      <p:sp>
        <p:nvSpPr>
          <p:cNvPr id="87" name="Google Shape;87;p1"/>
          <p:cNvSpPr txBox="1">
            <a:spLocks noGrp="1"/>
          </p:cNvSpPr>
          <p:nvPr>
            <p:ph type="subTitle" idx="1"/>
          </p:nvPr>
        </p:nvSpPr>
        <p:spPr>
          <a:xfrm>
            <a:off x="2057400" y="3437023"/>
            <a:ext cx="6858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b="1" dirty="0"/>
              <a:t>PRESENTER NAME:</a:t>
            </a:r>
            <a:endParaRPr sz="2000" dirty="0"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b="1" dirty="0" smtClean="0"/>
              <a:t>STUDENT ID:</a:t>
            </a:r>
            <a:endParaRPr dirty="0"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b="1" dirty="0" smtClean="0"/>
              <a:t>FACULTY OF BUSINESS AND ACCOUNTANCY</a:t>
            </a:r>
            <a:endParaRPr dirty="0"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b="1" dirty="0"/>
              <a:t>UNISEL</a:t>
            </a:r>
            <a:endParaRPr sz="2000" b="1" dirty="0"/>
          </a:p>
        </p:txBody>
      </p:sp>
      <p:pic>
        <p:nvPicPr>
          <p:cNvPr id="88" name="Google Shape;88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4209" y="152699"/>
            <a:ext cx="1869743" cy="737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81697" y="-33100"/>
            <a:ext cx="1423192" cy="113855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6F3DA0C-6804-E4C2-E96B-5DFF1AAFBDDD}"/>
              </a:ext>
            </a:extLst>
          </p:cNvPr>
          <p:cNvSpPr txBox="1"/>
          <p:nvPr/>
        </p:nvSpPr>
        <p:spPr>
          <a:xfrm>
            <a:off x="3804889" y="274566"/>
            <a:ext cx="2905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POSTGRADUATE </a:t>
            </a:r>
          </a:p>
          <a:p>
            <a:r>
              <a:rPr lang="en-US" dirty="0">
                <a:solidFill>
                  <a:schemeClr val="accent4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COLLOQUIUM </a:t>
            </a:r>
            <a:r>
              <a:rPr lang="en-US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2025</a:t>
            </a:r>
            <a:endParaRPr lang="en-MY" dirty="0">
              <a:solidFill>
                <a:schemeClr val="bg1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 l="11144"/>
          <a:stretch/>
        </p:blipFill>
        <p:spPr>
          <a:xfrm>
            <a:off x="-1" y="0"/>
            <a:ext cx="914059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964" y="79324"/>
            <a:ext cx="1394452" cy="566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>
            <a:off x="0" y="6298574"/>
            <a:ext cx="7017104" cy="573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6">
            <a:alphaModFix/>
          </a:blip>
          <a:srcRect t="12962" b="18712"/>
          <a:stretch/>
        </p:blipFill>
        <p:spPr>
          <a:xfrm>
            <a:off x="1606381" y="81887"/>
            <a:ext cx="1132614" cy="643487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"/>
          <p:cNvSpPr txBox="1"/>
          <p:nvPr/>
        </p:nvSpPr>
        <p:spPr>
          <a:xfrm>
            <a:off x="327546" y="968991"/>
            <a:ext cx="532262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1E4E79"/>
                </a:solidFill>
                <a:latin typeface="Tahoma"/>
                <a:ea typeface="Tahoma"/>
                <a:cs typeface="Tahoma"/>
                <a:sym typeface="Tahoma"/>
              </a:rPr>
              <a:t>LIST OF CONTENTS</a:t>
            </a:r>
            <a:endParaRPr sz="2800" dirty="0">
              <a:solidFill>
                <a:srgbClr val="1E4E7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327546" y="1815152"/>
            <a:ext cx="4735773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2400"/>
              <a:buFont typeface="Calibri"/>
              <a:buChar char="Ω"/>
            </a:pPr>
            <a:r>
              <a:rPr lang="en-US" sz="240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2400"/>
              <a:buFont typeface="Calibri"/>
              <a:buChar char="Ω"/>
            </a:pPr>
            <a:r>
              <a:rPr lang="en-US" sz="240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2400"/>
              <a:buFont typeface="Calibri"/>
              <a:buChar char="Ω"/>
            </a:pPr>
            <a:r>
              <a:rPr lang="en-US" sz="240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2400"/>
              <a:buFont typeface="Calibri"/>
              <a:buChar char="Ω"/>
            </a:pPr>
            <a:r>
              <a:rPr lang="en-US" sz="240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2400"/>
              <a:buFont typeface="Calibri"/>
              <a:buChar char="Ω"/>
            </a:pPr>
            <a:r>
              <a:rPr lang="en-US" sz="240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2400"/>
              <a:buFont typeface="Calibri"/>
              <a:buChar char="Ω"/>
            </a:pPr>
            <a:r>
              <a:rPr lang="en-US" sz="240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D24001E-6E9C-C39F-AB00-1C5D1A4DE171}"/>
              </a:ext>
            </a:extLst>
          </p:cNvPr>
          <p:cNvSpPr txBox="1"/>
          <p:nvPr/>
        </p:nvSpPr>
        <p:spPr>
          <a:xfrm>
            <a:off x="2844960" y="122830"/>
            <a:ext cx="2905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POSTGRADUATE </a:t>
            </a:r>
          </a:p>
          <a:p>
            <a:r>
              <a:rPr lang="en-US" dirty="0">
                <a:solidFill>
                  <a:schemeClr val="accent4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COLLOQUIUM </a:t>
            </a:r>
            <a:r>
              <a:rPr lang="en-US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2025</a:t>
            </a:r>
            <a:endParaRPr lang="en-MY" dirty="0">
              <a:solidFill>
                <a:schemeClr val="bg1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963" y="79323"/>
            <a:ext cx="1304195" cy="528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0" y="6298574"/>
            <a:ext cx="7017104" cy="573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3"/>
          <p:cNvPicPr preferRelativeResize="0"/>
          <p:nvPr/>
        </p:nvPicPr>
        <p:blipFill rotWithShape="1">
          <a:blip r:embed="rId5">
            <a:alphaModFix/>
          </a:blip>
          <a:srcRect t="12962" b="18712"/>
          <a:stretch/>
        </p:blipFill>
        <p:spPr>
          <a:xfrm>
            <a:off x="1643636" y="47570"/>
            <a:ext cx="1099564" cy="5730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3F8CE48-EEC3-8806-1F09-7F86E9F985F9}"/>
              </a:ext>
            </a:extLst>
          </p:cNvPr>
          <p:cNvSpPr txBox="1"/>
          <p:nvPr/>
        </p:nvSpPr>
        <p:spPr>
          <a:xfrm>
            <a:off x="2844960" y="122830"/>
            <a:ext cx="2905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POSTGRADUATE </a:t>
            </a:r>
          </a:p>
          <a:p>
            <a:r>
              <a:rPr lang="en-US" dirty="0">
                <a:solidFill>
                  <a:schemeClr val="accent4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COLLOQUIUM </a:t>
            </a:r>
            <a:r>
              <a:rPr lang="en-US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2025</a:t>
            </a:r>
            <a:endParaRPr lang="en-MY" dirty="0">
              <a:solidFill>
                <a:schemeClr val="bg1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4118B9E4-FA1F-EC19-4292-B2BA47DCF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en-MY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BF476C8-8F05-F10F-C374-F8FDB1AE6D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963" y="79323"/>
            <a:ext cx="1304195" cy="528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0" y="6298574"/>
            <a:ext cx="7017104" cy="573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3"/>
          <p:cNvPicPr preferRelativeResize="0"/>
          <p:nvPr/>
        </p:nvPicPr>
        <p:blipFill rotWithShape="1">
          <a:blip r:embed="rId5">
            <a:alphaModFix/>
          </a:blip>
          <a:srcRect t="12962" b="18712"/>
          <a:stretch/>
        </p:blipFill>
        <p:spPr>
          <a:xfrm>
            <a:off x="1643636" y="47570"/>
            <a:ext cx="1099564" cy="5730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3F8CE48-EEC3-8806-1F09-7F86E9F985F9}"/>
              </a:ext>
            </a:extLst>
          </p:cNvPr>
          <p:cNvSpPr txBox="1"/>
          <p:nvPr/>
        </p:nvSpPr>
        <p:spPr>
          <a:xfrm>
            <a:off x="2844960" y="122830"/>
            <a:ext cx="2905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POSTGRADUATE </a:t>
            </a:r>
          </a:p>
          <a:p>
            <a:r>
              <a:rPr lang="en-US" dirty="0">
                <a:solidFill>
                  <a:schemeClr val="accent4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COLLOQUIUM </a:t>
            </a:r>
            <a:r>
              <a:rPr lang="en-US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2025</a:t>
            </a:r>
            <a:endParaRPr lang="en-MY" dirty="0">
              <a:solidFill>
                <a:schemeClr val="bg1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4118B9E4-FA1F-EC19-4292-B2BA47DCF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BF476C8-8F05-F10F-C374-F8FDB1AE6D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24635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4"/>
          <p:cNvPicPr preferRelativeResize="0"/>
          <p:nvPr/>
        </p:nvPicPr>
        <p:blipFill rotWithShape="1">
          <a:blip r:embed="rId3">
            <a:alphaModFix/>
          </a:blip>
          <a:srcRect l="11132"/>
          <a:stretch/>
        </p:blipFill>
        <p:spPr>
          <a:xfrm>
            <a:off x="-6822" y="-6826"/>
            <a:ext cx="9150822" cy="6864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963" y="79324"/>
            <a:ext cx="1394453" cy="55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>
            <a:off x="0" y="6298574"/>
            <a:ext cx="7017104" cy="573074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4"/>
          <p:cNvSpPr txBox="1"/>
          <p:nvPr/>
        </p:nvSpPr>
        <p:spPr>
          <a:xfrm>
            <a:off x="-144502" y="1976024"/>
            <a:ext cx="5656800" cy="233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3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THANK YOU</a:t>
            </a:r>
            <a:endParaRPr sz="100" b="1" dirty="0"/>
          </a:p>
        </p:txBody>
      </p:sp>
      <p:pic>
        <p:nvPicPr>
          <p:cNvPr id="120" name="Google Shape;120;p4"/>
          <p:cNvPicPr preferRelativeResize="0"/>
          <p:nvPr/>
        </p:nvPicPr>
        <p:blipFill rotWithShape="1">
          <a:blip r:embed="rId6">
            <a:alphaModFix/>
          </a:blip>
          <a:srcRect t="12962" b="18712"/>
          <a:stretch/>
        </p:blipFill>
        <p:spPr>
          <a:xfrm>
            <a:off x="1606368" y="79324"/>
            <a:ext cx="1077530" cy="5730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DD11D48-EDE4-8224-7DCB-752029605CFC}"/>
              </a:ext>
            </a:extLst>
          </p:cNvPr>
          <p:cNvSpPr txBox="1"/>
          <p:nvPr/>
        </p:nvSpPr>
        <p:spPr>
          <a:xfrm>
            <a:off x="2844960" y="122830"/>
            <a:ext cx="2905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POSTGRADUATE </a:t>
            </a:r>
          </a:p>
          <a:p>
            <a:r>
              <a:rPr lang="en-US" dirty="0">
                <a:solidFill>
                  <a:schemeClr val="accent4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COLLOQUIUM </a:t>
            </a:r>
            <a:r>
              <a:rPr lang="en-US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2025</a:t>
            </a:r>
            <a:endParaRPr lang="en-MY" dirty="0">
              <a:solidFill>
                <a:schemeClr val="bg1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</TotalTime>
  <Words>40</Words>
  <Application>Microsoft Office PowerPoint</Application>
  <PresentationFormat>On-screen Show (4:3)</PresentationFormat>
  <Paragraphs>24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Calibri</vt:lpstr>
      <vt:lpstr>ADLaM Display</vt:lpstr>
      <vt:lpstr>Arial</vt:lpstr>
      <vt:lpstr>Calibri Light</vt:lpstr>
      <vt:lpstr>Tahoma</vt:lpstr>
      <vt:lpstr>Office Theme</vt:lpstr>
      <vt:lpstr>TITLE</vt:lpstr>
      <vt:lpstr>PowerPoint Presentation</vt:lpstr>
      <vt:lpstr>INTRODUCTION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Lenovo</dc:creator>
  <cp:lastModifiedBy>acer</cp:lastModifiedBy>
  <cp:revision>5</cp:revision>
  <dcterms:created xsi:type="dcterms:W3CDTF">2021-09-07T15:15:58Z</dcterms:created>
  <dcterms:modified xsi:type="dcterms:W3CDTF">2025-03-11T02:23:22Z</dcterms:modified>
</cp:coreProperties>
</file>